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5"/>
    <p:restoredTop sz="85141"/>
  </p:normalViewPr>
  <p:slideViewPr>
    <p:cSldViewPr snapToGrid="0" snapToObjects="1">
      <p:cViewPr varScale="1">
        <p:scale>
          <a:sx n="105" d="100"/>
          <a:sy n="105" d="100"/>
        </p:scale>
        <p:origin x="1072"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8/16/25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Julio López</a:t>
            </a:r>
          </a:p>
          <a:p>
            <a:r>
              <a:rPr lang="en-US" dirty="0">
                <a:solidFill>
                  <a:schemeClr val="bg2"/>
                </a:solidFill>
                <a:latin typeface="Abadi" panose="020B0604020104020204" pitchFamily="34" charset="0"/>
                <a:ea typeface="SF Pro" pitchFamily="2" charset="0"/>
                <a:cs typeface="SF Pro" pitchFamily="2" charset="0"/>
              </a:rPr>
              <a:t>15</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August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JuLoNoDocen</a:t>
            </a:r>
            <a:r>
              <a:rPr lang="en-US" sz="2200" dirty="0">
                <a:solidFill>
                  <a:srgbClr val="1C7DDB"/>
                </a:solidFill>
                <a:latin typeface="Abadi" panose="020B0604020104020204" pitchFamily="34" charset="0"/>
              </a:rPr>
              <a:t>/IBM-Data-Science-Capstone-SpaceX/blob/1fcec82b3db42af4657c617bb762adf71b25b1aa/Data%20Wrangling.ipynb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JuLoNoDocen</a:t>
            </a:r>
            <a:r>
              <a:rPr lang="en-US" sz="2200" dirty="0">
                <a:solidFill>
                  <a:srgbClr val="1C7DDB"/>
                </a:solidFill>
                <a:latin typeface="Abadi" panose="020B0604020104020204" pitchFamily="34" charset="0"/>
              </a:rPr>
              <a:t>/IBM-Data-Science-Capstone-SpaceX/blob/1fcec82b3db42af4657c617bb762adf71b25b1aa/EDA%20with%20Data%20Visualization.ipynb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a:t>
            </a:r>
            <a:r>
              <a:rPr lang="en-US" sz="2200" dirty="0" err="1">
                <a:solidFill>
                  <a:srgbClr val="1C7DDB"/>
                </a:solidFill>
                <a:latin typeface="Abadi"/>
              </a:rPr>
              <a:t>JuLoNoDocen</a:t>
            </a:r>
            <a:r>
              <a:rPr lang="en-US" sz="2200" dirty="0">
                <a:solidFill>
                  <a:srgbClr val="1C7DDB"/>
                </a:solidFill>
                <a:latin typeface="Abadi"/>
              </a:rPr>
              <a:t>/IBM-Data-Science-Capstone-SpaceX/blob/1fcec82b3db42af4657c617bb762adf71b25b1aa/EDA%20with%20SQL.ipynb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JuLoNoDocen</a:t>
            </a:r>
            <a:r>
              <a:rPr lang="en-US" sz="2200" dirty="0">
                <a:solidFill>
                  <a:srgbClr val="1C7DDB"/>
                </a:solidFill>
                <a:latin typeface="Abadi" panose="020B0604020104020204" pitchFamily="34" charset="0"/>
              </a:rPr>
              <a:t>/IBM-Data-Science-Capstone-SpaceX/blob/1fcec82b3db42af4657c617bb762adf71b25b1aa/</a:t>
            </a:r>
            <a:r>
              <a:rPr lang="en-US" sz="2200" dirty="0" err="1">
                <a:solidFill>
                  <a:srgbClr val="1C7DDB"/>
                </a:solidFill>
                <a:latin typeface="Abadi" panose="020B0604020104020204" pitchFamily="34" charset="0"/>
              </a:rPr>
              <a:t>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JuLoNoDocen</a:t>
            </a:r>
            <a:r>
              <a:rPr lang="en-US" sz="2200" dirty="0">
                <a:solidFill>
                  <a:srgbClr val="1C7DDB"/>
                </a:solidFill>
                <a:latin typeface="Abadi" panose="020B0604020104020204" pitchFamily="34" charset="0"/>
              </a:rPr>
              <a:t>/IBM-Data-Science-Capstone-SpaceX/blob/1fcec82b3db42af4657c617bb762adf71b25b1aa/Machine%20Learning%20Prediction.ipynb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JuLoNoDocen</a:t>
            </a:r>
            <a:r>
              <a:rPr lang="en-US" sz="2200" dirty="0">
                <a:solidFill>
                  <a:srgbClr val="1C7DDB"/>
                </a:solidFill>
                <a:latin typeface="Abadi" panose="020B0604020104020204" pitchFamily="34" charset="0"/>
              </a:rPr>
              <a:t>/IBM-Data-Science-Capstone-SpaceX/blob/1fcec82b3db42af4657c617bb762adf71b25b1aa/Data%20Collection%20API.ipynb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JuLoNoDocen</a:t>
            </a:r>
            <a:r>
              <a:rPr lang="en-US" sz="2200" dirty="0">
                <a:solidFill>
                  <a:srgbClr val="1C7DDB"/>
                </a:solidFill>
                <a:latin typeface="Abadi" panose="020B0604020104020204" pitchFamily="34" charset="0"/>
              </a:rPr>
              <a:t>/IBM-Data-Science-Capstone-SpaceX/blob/1fcec82b3db42af4657c617bb762adf71b25b1aa/Data%20Collection%20with%20Web%20Scraping.ipynb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1324</TotalTime>
  <Words>1791</Words>
  <Application>Microsoft Macintosh PowerPoint</Application>
  <PresentationFormat>Panorámica</PresentationFormat>
  <Paragraphs>205</Paragraphs>
  <Slides>46</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Óscar LN</cp:lastModifiedBy>
  <cp:revision>200</cp:revision>
  <dcterms:created xsi:type="dcterms:W3CDTF">2021-04-29T18:58:34Z</dcterms:created>
  <dcterms:modified xsi:type="dcterms:W3CDTF">2025-08-16T06:05:33Z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